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Open Sans Bold" charset="1" panose="020B0806030504020204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98672" y="2307189"/>
            <a:ext cx="16290656" cy="302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76"/>
              </a:lnSpc>
            </a:pPr>
            <a:r>
              <a:rPr lang="en-US" sz="8697" b="true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Alien Blast: The Cosmic War</a:t>
            </a:r>
          </a:p>
          <a:p>
            <a:pPr algn="ctr">
              <a:lnSpc>
                <a:spcPts val="12176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437158" y="7639783"/>
            <a:ext cx="13677454" cy="637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90"/>
              </a:lnSpc>
              <a:spcBef>
                <a:spcPct val="0"/>
              </a:spcBef>
            </a:pPr>
            <a:r>
              <a:rPr lang="en-US" b="true" sz="3778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Készítők: Tófalvi Zalán, Szemethy Levente, Tompos Gergő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513709" y="405983"/>
            <a:ext cx="7260581" cy="1112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013"/>
              </a:lnSpc>
              <a:spcBef>
                <a:spcPct val="0"/>
              </a:spcBef>
            </a:pPr>
            <a:r>
              <a:rPr lang="en-US" b="true" sz="6438" strike="noStrike" u="none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Játék bemutatása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3751550" y="2102562"/>
            <a:ext cx="11411355" cy="3349870"/>
            <a:chOff x="0" y="0"/>
            <a:chExt cx="3005460" cy="8822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005460" cy="882270"/>
            </a:xfrm>
            <a:custGeom>
              <a:avLst/>
              <a:gdLst/>
              <a:ahLst/>
              <a:cxnLst/>
              <a:rect r="r" b="b" t="t" l="l"/>
              <a:pathLst>
                <a:path h="882270" w="3005460">
                  <a:moveTo>
                    <a:pt x="34600" y="0"/>
                  </a:moveTo>
                  <a:lnTo>
                    <a:pt x="2970860" y="0"/>
                  </a:lnTo>
                  <a:cubicBezTo>
                    <a:pt x="2980036" y="0"/>
                    <a:pt x="2988837" y="3645"/>
                    <a:pt x="2995326" y="10134"/>
                  </a:cubicBezTo>
                  <a:cubicBezTo>
                    <a:pt x="3001815" y="16623"/>
                    <a:pt x="3005460" y="25424"/>
                    <a:pt x="3005460" y="34600"/>
                  </a:cubicBezTo>
                  <a:lnTo>
                    <a:pt x="3005460" y="847670"/>
                  </a:lnTo>
                  <a:cubicBezTo>
                    <a:pt x="3005460" y="856847"/>
                    <a:pt x="3001815" y="865647"/>
                    <a:pt x="2995326" y="872136"/>
                  </a:cubicBezTo>
                  <a:cubicBezTo>
                    <a:pt x="2988837" y="878625"/>
                    <a:pt x="2980036" y="882270"/>
                    <a:pt x="2970860" y="882270"/>
                  </a:cubicBezTo>
                  <a:lnTo>
                    <a:pt x="34600" y="882270"/>
                  </a:lnTo>
                  <a:cubicBezTo>
                    <a:pt x="25424" y="882270"/>
                    <a:pt x="16623" y="878625"/>
                    <a:pt x="10134" y="872136"/>
                  </a:cubicBezTo>
                  <a:cubicBezTo>
                    <a:pt x="3645" y="865647"/>
                    <a:pt x="0" y="856847"/>
                    <a:pt x="0" y="847670"/>
                  </a:cubicBezTo>
                  <a:lnTo>
                    <a:pt x="0" y="34600"/>
                  </a:lnTo>
                  <a:cubicBezTo>
                    <a:pt x="0" y="25424"/>
                    <a:pt x="3645" y="16623"/>
                    <a:pt x="10134" y="10134"/>
                  </a:cubicBezTo>
                  <a:cubicBezTo>
                    <a:pt x="16623" y="3645"/>
                    <a:pt x="25424" y="0"/>
                    <a:pt x="34600" y="0"/>
                  </a:cubicBez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005460" cy="9203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249659" y="2309910"/>
            <a:ext cx="11788682" cy="311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3"/>
              </a:lnSpc>
            </a:pPr>
            <a:r>
              <a:rPr lang="en-US" b="true" sz="2566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Tartalom:</a:t>
            </a:r>
          </a:p>
          <a:p>
            <a:pPr algn="ctr" marL="1108409" indent="-369470" lvl="2">
              <a:lnSpc>
                <a:spcPts val="3593"/>
              </a:lnSpc>
              <a:buFont typeface="Arial"/>
              <a:buChar char="⚬"/>
            </a:pPr>
            <a:r>
              <a:rPr lang="en-US" b="true" sz="2566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 j</a:t>
            </a:r>
            <a:r>
              <a:rPr lang="en-US" b="true" sz="2566" strike="noStrike" u="none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áték egy izgalmas űrkaland, ahol egy bátor űrhajóst irányítasz.</a:t>
            </a:r>
          </a:p>
          <a:p>
            <a:pPr algn="ctr" marL="1108409" indent="-369470" lvl="2">
              <a:lnSpc>
                <a:spcPts val="3593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566" strike="noStrike" u="none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Célod, hogy betörj egy idegen űrlények által uralt hatalmas hajóra, és legyőzd az ellenségeket.</a:t>
            </a:r>
          </a:p>
          <a:p>
            <a:pPr algn="ctr" marL="1108409" indent="-369470" lvl="2">
              <a:lnSpc>
                <a:spcPts val="3593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566" strike="noStrike" u="none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 játék folyamatosan nehezedik, és a végén a hajó reaktorát kell elpusztítanod.</a:t>
            </a:r>
          </a:p>
          <a:p>
            <a:pPr algn="ctr" marL="0" indent="0" lvl="0">
              <a:lnSpc>
                <a:spcPts val="359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758547" y="405983"/>
            <a:ext cx="4770905" cy="225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13"/>
              </a:lnSpc>
            </a:pPr>
            <a:r>
              <a:rPr lang="en-US" sz="6438" b="true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Játékmenet</a:t>
            </a:r>
          </a:p>
          <a:p>
            <a:pPr algn="ctr" marL="0" indent="0" lvl="0">
              <a:lnSpc>
                <a:spcPts val="9013"/>
              </a:lnSpc>
              <a:spcBef>
                <a:spcPct val="0"/>
              </a:spcBef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3550061" y="2430076"/>
            <a:ext cx="11187877" cy="4119934"/>
            <a:chOff x="0" y="0"/>
            <a:chExt cx="14917170" cy="5493245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4917170" cy="5185513"/>
              <a:chOff x="0" y="0"/>
              <a:chExt cx="2946601" cy="1024299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2946601" cy="1024299"/>
              </a:xfrm>
              <a:custGeom>
                <a:avLst/>
                <a:gdLst/>
                <a:ahLst/>
                <a:cxnLst/>
                <a:rect r="r" b="b" t="t" l="l"/>
                <a:pathLst>
                  <a:path h="1024299" w="2946601">
                    <a:moveTo>
                      <a:pt x="35292" y="0"/>
                    </a:moveTo>
                    <a:lnTo>
                      <a:pt x="2911310" y="0"/>
                    </a:lnTo>
                    <a:cubicBezTo>
                      <a:pt x="2930801" y="0"/>
                      <a:pt x="2946601" y="15801"/>
                      <a:pt x="2946601" y="35292"/>
                    </a:cubicBezTo>
                    <a:lnTo>
                      <a:pt x="2946601" y="989007"/>
                    </a:lnTo>
                    <a:cubicBezTo>
                      <a:pt x="2946601" y="1008498"/>
                      <a:pt x="2930801" y="1024299"/>
                      <a:pt x="2911310" y="1024299"/>
                    </a:cubicBezTo>
                    <a:lnTo>
                      <a:pt x="35292" y="1024299"/>
                    </a:lnTo>
                    <a:cubicBezTo>
                      <a:pt x="15801" y="1024299"/>
                      <a:pt x="0" y="1008498"/>
                      <a:pt x="0" y="989007"/>
                    </a:cubicBezTo>
                    <a:lnTo>
                      <a:pt x="0" y="35292"/>
                    </a:lnTo>
                    <a:cubicBezTo>
                      <a:pt x="0" y="15801"/>
                      <a:pt x="15801" y="0"/>
                      <a:pt x="35292" y="0"/>
                    </a:cubicBez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2946601" cy="106239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77987" y="160454"/>
              <a:ext cx="14761196" cy="53327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554205" indent="-277102" lvl="1">
                <a:lnSpc>
                  <a:spcPts val="3593"/>
                </a:lnSpc>
                <a:buFont typeface="Arial"/>
                <a:buChar char="•"/>
              </a:pPr>
              <a:r>
                <a:rPr lang="en-US" b="true" sz="2566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Minden pálya két portállal rendelkezik, amelyeken</a:t>
              </a:r>
              <a:r>
                <a:rPr lang="en-US" b="true" sz="2566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b="true" sz="2566" strike="noStrike" u="none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átlépve haladsz előre.</a:t>
              </a:r>
            </a:p>
            <a:p>
              <a:pPr algn="ctr" marL="554205" indent="-277102" lvl="1">
                <a:lnSpc>
                  <a:spcPts val="3593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b="true" sz="2566" strike="noStrike" u="none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Az űrlények egyre erősebbek </a:t>
              </a:r>
              <a:r>
                <a:rPr lang="en-US" b="true" sz="2566" strike="noStrike" u="none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és gyorsabbak, így ügyes taktikázásra van szükség.</a:t>
              </a:r>
            </a:p>
            <a:p>
              <a:pPr algn="ctr" marL="554205" indent="-277102" lvl="1">
                <a:lnSpc>
                  <a:spcPts val="3593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b="true" sz="2566" strike="noStrike" u="none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Akadályok: mély szakadékok, csapdák, amelyek miatt újra kell kezdened a szintet.</a:t>
              </a:r>
            </a:p>
            <a:p>
              <a:pPr algn="ctr" marL="554205" indent="-277102" lvl="1">
                <a:lnSpc>
                  <a:spcPts val="3593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b="true" sz="2566" strike="noStrike" u="none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Érmék</a:t>
              </a:r>
              <a:r>
                <a:rPr lang="en-US" b="true" sz="2566" strike="noStrike" u="none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gyűjtése: fejlesztheted a karaktered, hogy könnyebben megbirkózz a kihívásokkal.</a:t>
              </a:r>
            </a:p>
            <a:p>
              <a:pPr algn="ctr" marL="0" indent="0" lvl="0">
                <a:lnSpc>
                  <a:spcPts val="3593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100302" y="405983"/>
            <a:ext cx="4087396" cy="225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13"/>
              </a:lnSpc>
            </a:pPr>
            <a:r>
              <a:rPr lang="en-US" sz="6438" b="true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Fejlesztők</a:t>
            </a:r>
          </a:p>
          <a:p>
            <a:pPr algn="ctr" marL="0" indent="0" lvl="0">
              <a:lnSpc>
                <a:spcPts val="9013"/>
              </a:lnSpc>
              <a:spcBef>
                <a:spcPct val="0"/>
              </a:spcBef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3550061" y="2430076"/>
            <a:ext cx="11187877" cy="3021631"/>
            <a:chOff x="0" y="0"/>
            <a:chExt cx="2946601" cy="79582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946601" cy="795821"/>
            </a:xfrm>
            <a:custGeom>
              <a:avLst/>
              <a:gdLst/>
              <a:ahLst/>
              <a:cxnLst/>
              <a:rect r="r" b="b" t="t" l="l"/>
              <a:pathLst>
                <a:path h="795821" w="2946601">
                  <a:moveTo>
                    <a:pt x="35292" y="0"/>
                  </a:moveTo>
                  <a:lnTo>
                    <a:pt x="2911310" y="0"/>
                  </a:lnTo>
                  <a:cubicBezTo>
                    <a:pt x="2930801" y="0"/>
                    <a:pt x="2946601" y="15801"/>
                    <a:pt x="2946601" y="35292"/>
                  </a:cubicBezTo>
                  <a:lnTo>
                    <a:pt x="2946601" y="760529"/>
                  </a:lnTo>
                  <a:cubicBezTo>
                    <a:pt x="2946601" y="780020"/>
                    <a:pt x="2930801" y="795821"/>
                    <a:pt x="2911310" y="795821"/>
                  </a:cubicBezTo>
                  <a:lnTo>
                    <a:pt x="35292" y="795821"/>
                  </a:lnTo>
                  <a:cubicBezTo>
                    <a:pt x="15801" y="795821"/>
                    <a:pt x="0" y="780020"/>
                    <a:pt x="0" y="760529"/>
                  </a:cubicBezTo>
                  <a:lnTo>
                    <a:pt x="0" y="35292"/>
                  </a:lnTo>
                  <a:cubicBezTo>
                    <a:pt x="0" y="15801"/>
                    <a:pt x="15801" y="0"/>
                    <a:pt x="35292" y="0"/>
                  </a:cubicBez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946601" cy="8339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608551" y="2538510"/>
            <a:ext cx="11070897" cy="311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54205" indent="-277102" lvl="1">
              <a:lnSpc>
                <a:spcPts val="3593"/>
              </a:lnSpc>
              <a:buFont typeface="Arial"/>
              <a:buChar char="•"/>
            </a:pPr>
            <a:r>
              <a:rPr lang="en-US" b="true" sz="2566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Tófalvi Zalán: Játékos design, programozása, menü, halál programozása</a:t>
            </a:r>
          </a:p>
          <a:p>
            <a:pPr algn="ctr" marL="554205" indent="-277102" lvl="1">
              <a:lnSpc>
                <a:spcPts val="3593"/>
              </a:lnSpc>
              <a:buFont typeface="Arial"/>
              <a:buChar char="•"/>
            </a:pPr>
            <a:r>
              <a:rPr lang="en-US" b="true" sz="2566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Szemethy Levente: Érme, halálos tüske, halálos akadály design, programozás, pálya design</a:t>
            </a:r>
          </a:p>
          <a:p>
            <a:pPr algn="ctr" marL="554205" indent="-277102" lvl="1">
              <a:lnSpc>
                <a:spcPts val="3593"/>
              </a:lnSpc>
              <a:buFont typeface="Arial"/>
              <a:buChar char="•"/>
            </a:pPr>
            <a:r>
              <a:rPr lang="en-US" b="true" sz="2566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Tompos Gergő: ReadMe fájl, ellenfelek, portál design programozás, támadás programozás, ppt</a:t>
            </a:r>
          </a:p>
          <a:p>
            <a:pPr algn="ctr" marL="0" indent="0" lvl="0">
              <a:lnSpc>
                <a:spcPts val="359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38353" y="4520783"/>
            <a:ext cx="9211294" cy="1112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013"/>
              </a:lnSpc>
              <a:spcBef>
                <a:spcPct val="0"/>
              </a:spcBef>
            </a:pPr>
            <a:r>
              <a:rPr lang="en-US" b="true" sz="6438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Köszönjük a figyelmet!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DAGfWdie4uk</dc:identifier>
  <dcterms:modified xsi:type="dcterms:W3CDTF">2011-08-01T06:04:30Z</dcterms:modified>
  <cp:revision>1</cp:revision>
  <dc:title>A bekezdés szövege</dc:title>
</cp:coreProperties>
</file>

<file path=docProps/thumbnail.jpeg>
</file>